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6" r:id="rId2"/>
    <p:sldId id="268" r:id="rId3"/>
    <p:sldId id="269" r:id="rId4"/>
    <p:sldId id="270" r:id="rId5"/>
    <p:sldId id="271" r:id="rId6"/>
    <p:sldId id="272" r:id="rId7"/>
    <p:sldId id="273" r:id="rId8"/>
    <p:sldId id="274" r:id="rId9"/>
    <p:sldId id="275" r:id="rId10"/>
    <p:sldId id="276" r:id="rId11"/>
    <p:sldId id="277" r:id="rId12"/>
    <p:sldId id="278" r:id="rId13"/>
    <p:sldId id="279" r:id="rId14"/>
    <p:sldId id="280" r:id="rId15"/>
    <p:sldId id="281" r:id="rId16"/>
    <p:sldId id="282" r:id="rId17"/>
    <p:sldId id="283" r:id="rId18"/>
    <p:sldId id="284" r:id="rId19"/>
    <p:sldId id="285" r:id="rId20"/>
    <p:sldId id="286" r:id="rId21"/>
    <p:sldId id="287" r:id="rId22"/>
    <p:sldId id="288" r:id="rId23"/>
    <p:sldId id="289" r:id="rId24"/>
    <p:sldId id="290" r:id="rId25"/>
    <p:sldId id="291" r:id="rId26"/>
    <p:sldId id="292" r:id="rId27"/>
    <p:sldId id="293" r:id="rId28"/>
    <p:sldId id="294" r:id="rId29"/>
    <p:sldId id="295" r:id="rId30"/>
    <p:sldId id="296" r:id="rId31"/>
    <p:sldId id="297" r:id="rId3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112" d="100"/>
          <a:sy n="112" d="100"/>
        </p:scale>
        <p:origin x="552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C32CF6-BD2D-2BB1-E0E3-2C4D62D1EBD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72996FE-A46F-532C-7656-AB93E052264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655CAEF-0CDC-7092-8523-E682EAADDB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BCBF7B-C2CF-436B-B5CA-80B359213E27}" type="datetimeFigureOut">
              <a:rPr lang="en-US" smtClean="0"/>
              <a:t>10/17/2022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31082F0-BAA7-1CFD-296B-B3F5AE28EB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43201EF-5C55-537E-C3D6-D6A87666C6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2BB8CA-0BE0-4654-B90A-A13A6F8F63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231981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7616126-138B-78FA-9580-1A52ECCDFE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CDBA1E7-16B6-9E64-A043-52EEB8C298C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2F4A403-CAEC-6E1B-2A59-0CFA3493279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BCBF7B-C2CF-436B-B5CA-80B359213E27}" type="datetimeFigureOut">
              <a:rPr lang="en-US" smtClean="0"/>
              <a:t>10/17/2022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35EEC52-7AFE-DA9A-671E-72D0F7D625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BBA1513-6CA7-51FA-6DEC-38145F742B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2BB8CA-0BE0-4654-B90A-A13A6F8F63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380793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35D9B2A-0797-6638-2C02-A954C79EB7A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4A2C666-A52E-2C4A-9639-4095434747D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D7371C2-AFA8-B4AD-31F0-5C8ECB94F4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BCBF7B-C2CF-436B-B5CA-80B359213E27}" type="datetimeFigureOut">
              <a:rPr lang="en-US" smtClean="0"/>
              <a:t>10/17/2022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9B2285D-C543-6915-048A-4C7F179B1E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54BE3B3-0B01-115A-2611-D601B557E4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2BB8CA-0BE0-4654-B90A-A13A6F8F63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73530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F3FECB-D396-61DF-3030-2280718466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F1E609-063C-0F36-78FA-A71F30116CA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7E88C83-465F-76DE-F8CC-FE8310F319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BCBF7B-C2CF-436B-B5CA-80B359213E27}" type="datetimeFigureOut">
              <a:rPr lang="en-US" smtClean="0"/>
              <a:t>10/17/2022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56D97E3-DFC7-4B2F-F6A7-2E97073678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3EBA9D6-5E1C-0E7C-F739-DA7AD437D4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2BB8CA-0BE0-4654-B90A-A13A6F8F63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97531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B4B4E2-29C9-613F-32DA-0E2835B839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155008C-12DB-CB3F-6B4B-F079C32A955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C265B67-F2DB-53DB-2509-B2E5D02B5D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BCBF7B-C2CF-436B-B5CA-80B359213E27}" type="datetimeFigureOut">
              <a:rPr lang="en-US" smtClean="0"/>
              <a:t>10/17/2022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88D969-3C9C-5EAD-926A-69940CA40F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D61EF8D-9395-5921-DEC5-1AE7B25B85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2BB8CA-0BE0-4654-B90A-A13A6F8F63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621799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C207A0-A464-8122-228B-0EB98CF3E3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A2FC04B-9FE3-327F-D481-06927E4AFD8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1E561A3-5336-D6DF-95A7-2352C33E469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0EF88AC-DFAB-522A-7BC1-41E95792AD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BCBF7B-C2CF-436B-B5CA-80B359213E27}" type="datetimeFigureOut">
              <a:rPr lang="en-US" smtClean="0"/>
              <a:t>10/17/2022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E8BADEA-6256-F733-049F-78DA873B93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EAF61C1-668E-EB62-1C7F-9EFC3C40D65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2BB8CA-0BE0-4654-B90A-A13A6F8F63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983708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729404-917B-1309-A432-BA8C86B338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27FC6D7-D017-4F4F-2EEF-4214698D72B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8D65AC4-AB9C-68A8-EF0C-194DC135292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257C40-3764-4BF5-9BC8-3AD7EB11161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ED6B7B4-3634-47E1-C643-B9C0C71936D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250B7B6-3984-A394-5B24-7219C91000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BCBF7B-C2CF-436B-B5CA-80B359213E27}" type="datetimeFigureOut">
              <a:rPr lang="en-US" smtClean="0"/>
              <a:t>10/17/2022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1D0168D9-FE2B-A3B1-553C-C5CC13265A9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077215A-ECB8-B0EB-5200-55331F36EC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2BB8CA-0BE0-4654-B90A-A13A6F8F63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880711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B368BB-3D42-DF99-E1BB-BBE528F78D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4891345-3C86-5254-8578-BAA6AC9BC7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BCBF7B-C2CF-436B-B5CA-80B359213E27}" type="datetimeFigureOut">
              <a:rPr lang="en-US" smtClean="0"/>
              <a:t>10/17/2022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194749C-C1F1-600A-74AD-EC2397E568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3E11E27-3F9A-AF96-874B-1D420428F5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2BB8CA-0BE0-4654-B90A-A13A6F8F63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043268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B4E29C3-CDE8-2C9F-939E-BCED04BE4B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BCBF7B-C2CF-436B-B5CA-80B359213E27}" type="datetimeFigureOut">
              <a:rPr lang="en-US" smtClean="0"/>
              <a:t>10/17/2022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87E125A-FE6A-8CA4-7182-8F82BB9A416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335FBD7-DEA4-93E2-7329-DED1FB5AF7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2BB8CA-0BE0-4654-B90A-A13A6F8F63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83558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A3DF60-DEFD-B583-44EA-1A7AA71288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1810F3-C3E9-3B10-DCF7-377013C8567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E0E26B5-5B9C-1F43-8EEB-CD5651184FC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F0B4471-2582-BBFF-BAB6-00DF61FE32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BCBF7B-C2CF-436B-B5CA-80B359213E27}" type="datetimeFigureOut">
              <a:rPr lang="en-US" smtClean="0"/>
              <a:t>10/17/2022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A0CF9C7-D38C-78A6-16DF-8481FE8BCA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F73CF84-B7D0-E9F6-A72F-F0EAD9D0B5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2BB8CA-0BE0-4654-B90A-A13A6F8F63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590832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2AFD96-6A30-E1F1-844C-E11B3EC5CD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0A2B6B4-0130-BBBC-1CAD-0EA27685F8B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57EE047-A47B-3547-D92C-E37D4F73895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8C22A62-DC11-EC03-E526-7B4B250E50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BCBF7B-C2CF-436B-B5CA-80B359213E27}" type="datetimeFigureOut">
              <a:rPr lang="en-US" smtClean="0"/>
              <a:t>10/17/2022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7599DA6-9EEC-B4B3-39BC-65463A1BCBC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5C72530-1CCF-C7A9-0697-BDBBF36CAC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12BB8CA-0BE0-4654-B90A-A13A6F8F63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07653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242CE2C-7CD0-2925-09FA-4E245F380B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B89AE81-0366-3466-3F01-1809DCE597C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CEB205F-C1D8-924B-3914-459F90CB145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CBCBF7B-C2CF-436B-B5CA-80B359213E27}" type="datetimeFigureOut">
              <a:rPr lang="en-US" smtClean="0"/>
              <a:t>10/17/2022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CF1D4D1-7AD6-C15D-2A00-B7A774A8CB2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E34047F-21BE-3C2C-725C-377AEF547EC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12BB8CA-0BE0-4654-B90A-A13A6F8F63A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34784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C619BBCE-DA3E-8344-7143-5262CAC59A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7000"/>
            <a:ext cx="12192000" cy="660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179268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2785F2A-CA6D-6C61-9D52-6A3F2F5C49F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7000"/>
            <a:ext cx="12192000" cy="660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0408859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471986C-9B94-6340-5E75-4C431A9B3F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7000"/>
            <a:ext cx="12192000" cy="660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883822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B9558D0-67EA-FABB-3744-F231DC2F965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7000"/>
            <a:ext cx="12192000" cy="660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915491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8726A74-8E48-09BB-6CE7-E7351ED1A6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7000"/>
            <a:ext cx="12192000" cy="660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633706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CD72D34-FDF1-4C57-2672-465E89F3C5C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7000"/>
            <a:ext cx="12192000" cy="660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373958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F60383B-127E-297A-74BE-99513BEBA74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7000"/>
            <a:ext cx="12192000" cy="660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617726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89C212D-F4AA-7F96-2CE0-C476E3627F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7000"/>
            <a:ext cx="12192000" cy="660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523967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0F581C1-FEBE-BADA-3437-6F6A525F7C0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7000"/>
            <a:ext cx="12192000" cy="660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96547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43CFA63-6AAF-E201-F6E2-693FF752744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7000"/>
            <a:ext cx="12192000" cy="660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36361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54A5E6A-B3A5-D12A-DE1E-8692F5F7FC6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7000"/>
            <a:ext cx="12192000" cy="660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856851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E6E094B-650D-C7EA-085B-30E25D153A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7000"/>
            <a:ext cx="12192000" cy="660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633691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D1ED268-29BA-C343-51D8-C706B75DF89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7000"/>
            <a:ext cx="12192000" cy="660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498351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661D0D5-37AA-1A95-90E1-0C34D623264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7000"/>
            <a:ext cx="12192000" cy="660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160743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9578616-FF5A-A7F8-6A75-E535B5B958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7000"/>
            <a:ext cx="12192000" cy="660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704677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9367B87-D183-AF31-DE44-0984C8AD06D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7000"/>
            <a:ext cx="12192000" cy="660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83395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516D951-38EC-FD3B-3053-4AB6B5C7FF3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7000"/>
            <a:ext cx="12192000" cy="660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930423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1B0DD08-1464-3DFD-D9F4-C19786D5426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7000"/>
            <a:ext cx="12192000" cy="660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447596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FEF0550-369A-82E6-D167-84871C6949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7000"/>
            <a:ext cx="12192000" cy="660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88346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17C58AE-8C74-C09D-DE55-CA03958841E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7000"/>
            <a:ext cx="12192000" cy="660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743008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34F0828-73C2-C490-93E7-C4B2A706591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7000"/>
            <a:ext cx="12192000" cy="660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766834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5E294AD-75FC-301E-E0F4-825D81EF182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7000"/>
            <a:ext cx="12192000" cy="660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465675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AA177FF-E2C6-CB26-BE34-16631390692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7000"/>
            <a:ext cx="12192000" cy="660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201973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52D0974-741D-29A5-6399-2C55820E411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7000"/>
            <a:ext cx="12192000" cy="660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614366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174F35B4-C8EF-B224-1A04-368BB93BBE5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7000"/>
            <a:ext cx="12192000" cy="660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324532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A36D49E-7E9C-102F-1EC3-D7B4903BAF4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7000"/>
            <a:ext cx="12192000" cy="660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303688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D541AA6A-E213-6CB7-7E93-5BE03E92A97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7000"/>
            <a:ext cx="12192000" cy="660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133658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A6BF3CF-A1D7-EF73-D64B-8325BB551A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7000"/>
            <a:ext cx="12192000" cy="660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627324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89030C5-8150-3FC2-5BF2-782E7092BCA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7000"/>
            <a:ext cx="12192000" cy="660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254117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6AF4CB3-046A-5649-B8B1-477735EDA9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7000"/>
            <a:ext cx="12192000" cy="660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227783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11B17F4-191F-0D14-62BB-267769DC85C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27000"/>
            <a:ext cx="12192000" cy="660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438289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35</TotalTime>
  <Words>0</Words>
  <Application>Microsoft Office PowerPoint</Application>
  <PresentationFormat>Widescreen</PresentationFormat>
  <Paragraphs>0</Paragraphs>
  <Slides>31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31</vt:i4>
      </vt:variant>
    </vt:vector>
  </HeadingPairs>
  <TitlesOfParts>
    <vt:vector size="35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Lucian</dc:creator>
  <cp:lastModifiedBy>Lucian</cp:lastModifiedBy>
  <cp:revision>1</cp:revision>
  <dcterms:created xsi:type="dcterms:W3CDTF">2022-10-17T11:00:37Z</dcterms:created>
  <dcterms:modified xsi:type="dcterms:W3CDTF">2022-10-17T11:35:40Z</dcterms:modified>
</cp:coreProperties>
</file>

<file path=docProps/thumbnail.jpeg>
</file>